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9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3.xml" ContentType="application/vnd.openxmlformats-officedocument.themeOverride+xml"/>
  <Override PartName="/ppt/drawings/drawing19.xml" ContentType="application/vnd.openxmlformats-officedocument.drawingml.chartshapes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4.xml" ContentType="application/vnd.openxmlformats-officedocument.themeOverride+xml"/>
  <Override PartName="/ppt/drawings/drawing20.xml" ContentType="application/vnd.openxmlformats-officedocument.drawingml.chartshapes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5.xml" ContentType="application/vnd.openxmlformats-officedocument.themeOverride+xml"/>
  <Override PartName="/ppt/drawings/drawing21.xml" ContentType="application/vnd.openxmlformats-officedocument.drawingml.chartshapes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6.xml" ContentType="application/vnd.openxmlformats-officedocument.themeOverride+xml"/>
  <Override PartName="/ppt/drawings/drawing2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63" r:id="rId3"/>
    <p:sldId id="301" r:id="rId4"/>
    <p:sldId id="287" r:id="rId5"/>
    <p:sldId id="288" r:id="rId6"/>
    <p:sldId id="302" r:id="rId7"/>
    <p:sldId id="289" r:id="rId8"/>
    <p:sldId id="318" r:id="rId9"/>
    <p:sldId id="290" r:id="rId10"/>
    <p:sldId id="308" r:id="rId11"/>
    <p:sldId id="291" r:id="rId12"/>
    <p:sldId id="309" r:id="rId13"/>
    <p:sldId id="292" r:id="rId14"/>
    <p:sldId id="310" r:id="rId15"/>
    <p:sldId id="293" r:id="rId16"/>
    <p:sldId id="311" r:id="rId17"/>
    <p:sldId id="294" r:id="rId18"/>
    <p:sldId id="312" r:id="rId19"/>
    <p:sldId id="295" r:id="rId20"/>
    <p:sldId id="313" r:id="rId21"/>
    <p:sldId id="296" r:id="rId22"/>
    <p:sldId id="314" r:id="rId23"/>
    <p:sldId id="297" r:id="rId24"/>
    <p:sldId id="315" r:id="rId25"/>
    <p:sldId id="298" r:id="rId26"/>
    <p:sldId id="316" r:id="rId27"/>
    <p:sldId id="299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1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22.xml"/><Relationship Id="rId4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FATAL AND SERIOUS INJURY CRASHES</a:t>
            </a:r>
          </a:p>
        </c:rich>
      </c:tx>
      <c:layout>
        <c:manualLayout>
          <c:xMode val="edge"/>
          <c:yMode val="edge"/>
          <c:x val="0.24154789005182706"/>
          <c:y val="2.84805449135654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0713549180272"/>
          <c:y val="0.14927677605618875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LaneD!$C$6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069265267189E-3"/>
                  <c:y val="-2.498327276447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F57-45A5-9272-E7DEB6B2416F}"/>
                </c:ext>
              </c:extLst>
            </c:dLbl>
            <c:dLbl>
              <c:idx val="1"/>
              <c:layout>
                <c:manualLayout>
                  <c:x val="-5.2638185572178327E-17"/>
                  <c:y val="-3.4352000051146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57-45A5-9272-E7DEB6B2416F}"/>
                </c:ext>
              </c:extLst>
            </c:dLbl>
            <c:dLbl>
              <c:idx val="2"/>
              <c:layout>
                <c:manualLayout>
                  <c:x val="-5.2638185572178327E-17"/>
                  <c:y val="-2.810618186002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F57-45A5-9272-E7DEB6B2416F}"/>
                </c:ext>
              </c:extLst>
            </c:dLbl>
            <c:dLbl>
              <c:idx val="3"/>
              <c:layout>
                <c:manualLayout>
                  <c:x val="-2.8712069265268243E-3"/>
                  <c:y val="-1.561454547779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F57-45A5-9272-E7DEB6B2416F}"/>
                </c:ext>
              </c:extLst>
            </c:dLbl>
            <c:dLbl>
              <c:idx val="4"/>
              <c:layout>
                <c:manualLayout>
                  <c:x val="-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F57-45A5-9272-E7DEB6B2416F}"/>
                </c:ext>
              </c:extLst>
            </c:dLbl>
            <c:dLbl>
              <c:idx val="5"/>
              <c:layout>
                <c:manualLayout>
                  <c:x val="0"/>
                  <c:y val="-3.1229090955589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F57-45A5-9272-E7DEB6B2416F}"/>
                </c:ext>
              </c:extLst>
            </c:dLbl>
            <c:dLbl>
              <c:idx val="6"/>
              <c:layout>
                <c:manualLayout>
                  <c:x val="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F57-45A5-9272-E7DEB6B2416F}"/>
                </c:ext>
              </c:extLst>
            </c:dLbl>
            <c:dLbl>
              <c:idx val="7"/>
              <c:layout>
                <c:manualLayout>
                  <c:x val="-1.722724155916042E-2"/>
                  <c:y val="-1.145053440616504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F57-45A5-9272-E7DEB6B2416F}"/>
                </c:ext>
              </c:extLst>
            </c:dLbl>
            <c:dLbl>
              <c:idx val="8"/>
              <c:layout>
                <c:manualLayout>
                  <c:x val="-1.1530667774337115E-2"/>
                  <c:y val="-6.3140729250564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F57-45A5-9272-E7DEB6B2416F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LaneD!$A$9:$A$19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LaneD!$C$9:$C$19</c:f>
              <c:numCache>
                <c:formatCode>General</c:formatCode>
                <c:ptCount val="11"/>
                <c:pt idx="0">
                  <c:v>88</c:v>
                </c:pt>
                <c:pt idx="1">
                  <c:v>88</c:v>
                </c:pt>
                <c:pt idx="2">
                  <c:v>88</c:v>
                </c:pt>
                <c:pt idx="3">
                  <c:v>61</c:v>
                </c:pt>
                <c:pt idx="4">
                  <c:v>68</c:v>
                </c:pt>
                <c:pt idx="5">
                  <c:v>59</c:v>
                </c:pt>
                <c:pt idx="6">
                  <c:v>63</c:v>
                </c:pt>
                <c:pt idx="7">
                  <c:v>52</c:v>
                </c:pt>
                <c:pt idx="8">
                  <c:v>54</c:v>
                </c:pt>
                <c:pt idx="9">
                  <c:v>56</c:v>
                </c:pt>
                <c:pt idx="1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F57-45A5-9272-E7DEB6B2416F}"/>
            </c:ext>
          </c:extLst>
        </c:ser>
        <c:ser>
          <c:idx val="1"/>
          <c:order val="1"/>
          <c:tx>
            <c:strRef>
              <c:f>LaneD!$D$6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0040931357616866E-2"/>
                  <c:y val="-0.10953104887823056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F57-45A5-9272-E7DEB6B2416F}"/>
                </c:ext>
              </c:extLst>
            </c:dLbl>
            <c:dLbl>
              <c:idx val="1"/>
              <c:layout>
                <c:manualLayout>
                  <c:x val="1.4356034632633595E-3"/>
                  <c:y val="-0.14677672749126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F57-45A5-9272-E7DEB6B2416F}"/>
                </c:ext>
              </c:extLst>
            </c:dLbl>
            <c:dLbl>
              <c:idx val="2"/>
              <c:layout>
                <c:manualLayout>
                  <c:x val="-5.2638185572178327E-17"/>
                  <c:y val="-0.14365381839570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F57-45A5-9272-E7DEB6B2416F}"/>
                </c:ext>
              </c:extLst>
            </c:dLbl>
            <c:dLbl>
              <c:idx val="3"/>
              <c:layout>
                <c:manualLayout>
                  <c:x val="-4.306810389790079E-3"/>
                  <c:y val="-0.15302254568238147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F57-45A5-9272-E7DEB6B2416F}"/>
                </c:ext>
              </c:extLst>
            </c:dLbl>
            <c:dLbl>
              <c:idx val="4"/>
              <c:layout>
                <c:manualLayout>
                  <c:x val="-4.306810389790079E-3"/>
                  <c:y val="-0.15926836387349907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F57-45A5-9272-E7DEB6B2416F}"/>
                </c:ext>
              </c:extLst>
            </c:dLbl>
            <c:dLbl>
              <c:idx val="5"/>
              <c:layout>
                <c:manualLayout>
                  <c:x val="-1.0527637114435665E-16"/>
                  <c:y val="-0.1249163638223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0F57-45A5-9272-E7DEB6B2416F}"/>
                </c:ext>
              </c:extLst>
            </c:dLbl>
            <c:dLbl>
              <c:idx val="6"/>
              <c:layout>
                <c:manualLayout>
                  <c:x val="-1.0527637114435665E-16"/>
                  <c:y val="-0.1249163638223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F57-45A5-9272-E7DEB6B2416F}"/>
                </c:ext>
              </c:extLst>
            </c:dLbl>
            <c:dLbl>
              <c:idx val="7"/>
              <c:layout>
                <c:manualLayout>
                  <c:x val="-2.4405258875477218E-2"/>
                  <c:y val="-0.11554763653567579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F57-45A5-9272-E7DEB6B2416F}"/>
                </c:ext>
              </c:extLst>
            </c:dLbl>
            <c:dLbl>
              <c:idx val="8"/>
              <c:layout>
                <c:manualLayout>
                  <c:x val="-1.4413334717921392E-2"/>
                  <c:y val="-0.11049627618848751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F57-45A5-9272-E7DEB6B2416F}"/>
                </c:ext>
              </c:extLst>
            </c:dLbl>
            <c:dLbl>
              <c:idx val="10"/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F57-45A5-9272-E7DEB6B2416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LaneD!$A$9:$A$19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LaneD!$D$9:$D$19</c:f>
              <c:numCache>
                <c:formatCode>General</c:formatCode>
                <c:ptCount val="11"/>
                <c:pt idx="0">
                  <c:v>173</c:v>
                </c:pt>
                <c:pt idx="1">
                  <c:v>212</c:v>
                </c:pt>
                <c:pt idx="2">
                  <c:v>197</c:v>
                </c:pt>
                <c:pt idx="3">
                  <c:v>214</c:v>
                </c:pt>
                <c:pt idx="4">
                  <c:v>232</c:v>
                </c:pt>
                <c:pt idx="5">
                  <c:v>184</c:v>
                </c:pt>
                <c:pt idx="6">
                  <c:v>192</c:v>
                </c:pt>
                <c:pt idx="7">
                  <c:v>156</c:v>
                </c:pt>
                <c:pt idx="8">
                  <c:v>162</c:v>
                </c:pt>
                <c:pt idx="9">
                  <c:v>168</c:v>
                </c:pt>
                <c:pt idx="10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F57-45A5-9272-E7DEB6B241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DAY OF WEEK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1290066014475464"/>
          <c:y val="1.24510260325118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Day!$A$27:$A$33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Day!$E$27:$E$33</c:f>
              <c:numCache>
                <c:formatCode>0%</c:formatCode>
                <c:ptCount val="7"/>
                <c:pt idx="0">
                  <c:v>0.15560859188544152</c:v>
                </c:pt>
                <c:pt idx="1">
                  <c:v>0.12792362768496421</c:v>
                </c:pt>
                <c:pt idx="2">
                  <c:v>0.1045346062052506</c:v>
                </c:pt>
                <c:pt idx="3">
                  <c:v>0.13174224343675417</c:v>
                </c:pt>
                <c:pt idx="4">
                  <c:v>0.13126491646778043</c:v>
                </c:pt>
                <c:pt idx="5">
                  <c:v>0.15083532219570406</c:v>
                </c:pt>
                <c:pt idx="6">
                  <c:v>0.19809069212410502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9-476D-B7E1-10DB5489C2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MONTH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9125466196332345"/>
          <c:y val="8.422150788844750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Mth!$A$38:$A$49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Mth!$C$38:$C$49</c:f>
              <c:numCache>
                <c:formatCode>0%</c:formatCode>
                <c:ptCount val="12"/>
                <c:pt idx="0">
                  <c:v>4.6961325966850827E-2</c:v>
                </c:pt>
                <c:pt idx="1">
                  <c:v>2.7624309392265192E-2</c:v>
                </c:pt>
                <c:pt idx="2">
                  <c:v>6.0773480662983423E-2</c:v>
                </c:pt>
                <c:pt idx="3">
                  <c:v>6.7679558011049717E-2</c:v>
                </c:pt>
                <c:pt idx="4">
                  <c:v>7.5966850828729282E-2</c:v>
                </c:pt>
                <c:pt idx="5">
                  <c:v>0.10359116022099447</c:v>
                </c:pt>
                <c:pt idx="6">
                  <c:v>0.11464088397790055</c:v>
                </c:pt>
                <c:pt idx="7">
                  <c:v>0.1270718232044199</c:v>
                </c:pt>
                <c:pt idx="8">
                  <c:v>0.11878453038674033</c:v>
                </c:pt>
                <c:pt idx="9">
                  <c:v>8.8397790055248615E-2</c:v>
                </c:pt>
                <c:pt idx="10">
                  <c:v>0.10497237569060773</c:v>
                </c:pt>
                <c:pt idx="11">
                  <c:v>6.3535911602209949E-2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DD-4FFD-BB40-0F6DC833C6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MONTH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4102261173127315"/>
          <c:y val="1.6441823491863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Mth!$A$38:$A$49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Mth!$E$38:$E$49</c:f>
              <c:numCache>
                <c:formatCode>0%</c:formatCode>
                <c:ptCount val="12"/>
                <c:pt idx="0">
                  <c:v>5.9665871121718374E-2</c:v>
                </c:pt>
                <c:pt idx="1">
                  <c:v>4.5823389021479713E-2</c:v>
                </c:pt>
                <c:pt idx="2">
                  <c:v>5.3460620525059663E-2</c:v>
                </c:pt>
                <c:pt idx="3">
                  <c:v>8.257756563245823E-2</c:v>
                </c:pt>
                <c:pt idx="4">
                  <c:v>8.8782816229116948E-2</c:v>
                </c:pt>
                <c:pt idx="5">
                  <c:v>9.7852028639618144E-2</c:v>
                </c:pt>
                <c:pt idx="6">
                  <c:v>0.11551312649164677</c:v>
                </c:pt>
                <c:pt idx="7">
                  <c:v>0.11073985680190931</c:v>
                </c:pt>
                <c:pt idx="8">
                  <c:v>0.10644391408114559</c:v>
                </c:pt>
                <c:pt idx="9">
                  <c:v>9.355608591885442E-2</c:v>
                </c:pt>
                <c:pt idx="10">
                  <c:v>8.0190930787589501E-2</c:v>
                </c:pt>
                <c:pt idx="11">
                  <c:v>6.5393794749403336E-2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4-4F8D-9161-71AB85C271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HOUR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9911939140285593"/>
          <c:y val="5.95016559741791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Time!$A$62:$A$85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Time!$C$62:$C$85</c:f>
              <c:numCache>
                <c:formatCode>0%</c:formatCode>
                <c:ptCount val="24"/>
                <c:pt idx="0">
                  <c:v>0.10773480662983426</c:v>
                </c:pt>
                <c:pt idx="1">
                  <c:v>6.0773480662983423E-2</c:v>
                </c:pt>
                <c:pt idx="2">
                  <c:v>3.8674033149171269E-2</c:v>
                </c:pt>
                <c:pt idx="3">
                  <c:v>1.9337016574585635E-2</c:v>
                </c:pt>
                <c:pt idx="4">
                  <c:v>2.3480662983425413E-2</c:v>
                </c:pt>
                <c:pt idx="5">
                  <c:v>2.2099447513812154E-2</c:v>
                </c:pt>
                <c:pt idx="6">
                  <c:v>4.2817679558011051E-2</c:v>
                </c:pt>
                <c:pt idx="7">
                  <c:v>3.591160220994475E-2</c:v>
                </c:pt>
                <c:pt idx="8">
                  <c:v>3.7292817679558013E-2</c:v>
                </c:pt>
                <c:pt idx="9">
                  <c:v>2.0718232044198894E-2</c:v>
                </c:pt>
                <c:pt idx="10">
                  <c:v>1.7955801104972375E-2</c:v>
                </c:pt>
                <c:pt idx="11">
                  <c:v>2.2099447513812154E-2</c:v>
                </c:pt>
                <c:pt idx="12">
                  <c:v>2.9005524861878452E-2</c:v>
                </c:pt>
                <c:pt idx="13">
                  <c:v>2.6243093922651933E-2</c:v>
                </c:pt>
                <c:pt idx="14">
                  <c:v>3.4530386740331494E-2</c:v>
                </c:pt>
                <c:pt idx="15">
                  <c:v>4.5580110497237571E-2</c:v>
                </c:pt>
                <c:pt idx="16">
                  <c:v>4.834254143646409E-2</c:v>
                </c:pt>
                <c:pt idx="17">
                  <c:v>4.1436464088397788E-2</c:v>
                </c:pt>
                <c:pt idx="18">
                  <c:v>5.9392265193370167E-2</c:v>
                </c:pt>
                <c:pt idx="19">
                  <c:v>6.7679558011049717E-2</c:v>
                </c:pt>
                <c:pt idx="20">
                  <c:v>5.2486187845303865E-2</c:v>
                </c:pt>
                <c:pt idx="21">
                  <c:v>4.834254143646409E-2</c:v>
                </c:pt>
                <c:pt idx="22">
                  <c:v>4.0055248618784532E-2</c:v>
                </c:pt>
                <c:pt idx="23">
                  <c:v>5.8011049723756904E-2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5-4FCC-B2FB-CDC906747F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HOUR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4888734117080574"/>
          <c:y val="1.894983927490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748763958578E-2"/>
          <c:y val="0.17488919319867624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Time!$A$62:$A$85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Time!$E$62:$E$85</c:f>
              <c:numCache>
                <c:formatCode>0%</c:formatCode>
                <c:ptCount val="24"/>
                <c:pt idx="0">
                  <c:v>8.5918854415274457E-2</c:v>
                </c:pt>
                <c:pt idx="1">
                  <c:v>4.6300715990453462E-2</c:v>
                </c:pt>
                <c:pt idx="2">
                  <c:v>3.389021479713604E-2</c:v>
                </c:pt>
                <c:pt idx="3">
                  <c:v>1.9570405727923627E-2</c:v>
                </c:pt>
                <c:pt idx="4">
                  <c:v>1.8138424821002388E-2</c:v>
                </c:pt>
                <c:pt idx="5">
                  <c:v>2.2911694510739856E-2</c:v>
                </c:pt>
                <c:pt idx="6">
                  <c:v>2.8639618138424822E-2</c:v>
                </c:pt>
                <c:pt idx="7">
                  <c:v>3.8186157517899763E-2</c:v>
                </c:pt>
                <c:pt idx="8">
                  <c:v>3.7231503579952266E-2</c:v>
                </c:pt>
                <c:pt idx="9">
                  <c:v>3.6754176610978517E-2</c:v>
                </c:pt>
                <c:pt idx="10">
                  <c:v>3.0071599045346061E-2</c:v>
                </c:pt>
                <c:pt idx="11">
                  <c:v>2.6730310262529831E-2</c:v>
                </c:pt>
                <c:pt idx="12">
                  <c:v>3.2458233890214794E-2</c:v>
                </c:pt>
                <c:pt idx="13">
                  <c:v>4.5346062052505964E-2</c:v>
                </c:pt>
                <c:pt idx="14">
                  <c:v>4.1050119331742241E-2</c:v>
                </c:pt>
                <c:pt idx="15">
                  <c:v>4.5346062052505964E-2</c:v>
                </c:pt>
                <c:pt idx="16">
                  <c:v>5.8711217183770883E-2</c:v>
                </c:pt>
                <c:pt idx="17">
                  <c:v>6.4439140811455853E-2</c:v>
                </c:pt>
                <c:pt idx="18">
                  <c:v>5.441527446300716E-2</c:v>
                </c:pt>
                <c:pt idx="19">
                  <c:v>5.5369928400954657E-2</c:v>
                </c:pt>
                <c:pt idx="20">
                  <c:v>5.1073985680190934E-2</c:v>
                </c:pt>
                <c:pt idx="21">
                  <c:v>4.8687350835322198E-2</c:v>
                </c:pt>
                <c:pt idx="22">
                  <c:v>4.5346062052505964E-2</c:v>
                </c:pt>
                <c:pt idx="23">
                  <c:v>3.3412887828162291E-2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C-4B72-9B82-59807FBE0D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SURFACE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5568930419324121"/>
          <c:y val="1.819954314847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D3A-40A4-A6CC-BBD98FB17C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D3A-40A4-A6CC-BBD98FB17C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D3A-40A4-A6CC-BBD98FB17C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D3A-40A4-A6CC-BBD98FB17C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D3A-40A4-A6CC-BBD98FB17C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D3A-40A4-A6CC-BBD98FB17C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ED3A-40A4-A6CC-BBD98FB17C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ED3A-40A4-A6CC-BBD98FB17CE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ED3A-40A4-A6CC-BBD98FB17CEE}"/>
              </c:ext>
            </c:extLst>
          </c:dPt>
          <c:dLbls>
            <c:dLbl>
              <c:idx val="0"/>
              <c:layout>
                <c:manualLayout>
                  <c:x val="5.3022505987886451E-2"/>
                  <c:y val="-4.28265524625268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D3A-40A4-A6CC-BBD98FB17CEE}"/>
                </c:ext>
              </c:extLst>
            </c:dLbl>
            <c:dLbl>
              <c:idx val="1"/>
              <c:layout>
                <c:manualLayout>
                  <c:x val="-7.4962853293218779E-2"/>
                  <c:y val="5.1391862955032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D3A-40A4-A6CC-BBD98FB17CEE}"/>
                </c:ext>
              </c:extLst>
            </c:dLbl>
            <c:dLbl>
              <c:idx val="2"/>
              <c:layout>
                <c:manualLayout>
                  <c:x val="-6.3992679640552608E-2"/>
                  <c:y val="2.569593147751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D3A-40A4-A6CC-BBD98FB17CEE}"/>
                </c:ext>
              </c:extLst>
            </c:dLbl>
            <c:dLbl>
              <c:idx val="3"/>
              <c:layout>
                <c:manualLayout>
                  <c:x val="-6.7649404191441331E-2"/>
                  <c:y val="-8.56531049250535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D3A-40A4-A6CC-BBD98FB17CEE}"/>
                </c:ext>
              </c:extLst>
            </c:dLbl>
            <c:dLbl>
              <c:idx val="4"/>
              <c:layout>
                <c:manualLayout>
                  <c:x val="-3.839560778433157E-2"/>
                  <c:y val="-5.1391862955032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D3A-40A4-A6CC-BBD98FB17CEE}"/>
                </c:ext>
              </c:extLst>
            </c:dLbl>
            <c:dLbl>
              <c:idx val="5"/>
              <c:layout>
                <c:manualLayout>
                  <c:x val="1.8283622754443605E-3"/>
                  <c:y val="-3.7116345467523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D3A-40A4-A6CC-BBD98FB17CEE}"/>
                </c:ext>
              </c:extLst>
            </c:dLbl>
            <c:dLbl>
              <c:idx val="6"/>
              <c:layout>
                <c:manualLayout>
                  <c:x val="-3.656724550888721E-3"/>
                  <c:y val="-2.85510349750178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D3A-40A4-A6CC-BBD98FB17CEE}"/>
                </c:ext>
              </c:extLst>
            </c:dLbl>
            <c:dLbl>
              <c:idx val="7"/>
              <c:layout>
                <c:manualLayout>
                  <c:x val="0.10238828742488412"/>
                  <c:y val="-5.424696645253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D3A-40A4-A6CC-BBD98FB17CEE}"/>
                </c:ext>
              </c:extLst>
            </c:dLbl>
            <c:dLbl>
              <c:idx val="8"/>
              <c:layout>
                <c:manualLayout>
                  <c:x val="0.1480973443109932"/>
                  <c:y val="5.7102069950035689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D3A-40A4-A6CC-BBD98FB17C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SurfCond!$A$21:$A$29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SurfCond!$C$35:$C$43</c:f>
              <c:numCache>
                <c:formatCode>0%</c:formatCode>
                <c:ptCount val="9"/>
                <c:pt idx="0">
                  <c:v>0.82157676348547715</c:v>
                </c:pt>
                <c:pt idx="1">
                  <c:v>5.8091286307053944E-2</c:v>
                </c:pt>
                <c:pt idx="2">
                  <c:v>1.6597510373443983E-2</c:v>
                </c:pt>
                <c:pt idx="3">
                  <c:v>1.3831258644536652E-2</c:v>
                </c:pt>
                <c:pt idx="4">
                  <c:v>5.5325034578146614E-3</c:v>
                </c:pt>
                <c:pt idx="5">
                  <c:v>7.6071922544951584E-2</c:v>
                </c:pt>
                <c:pt idx="6">
                  <c:v>6.9156293222683261E-3</c:v>
                </c:pt>
                <c:pt idx="7">
                  <c:v>1.3831258644536654E-3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D3A-40A4-A6CC-BBD98FB17CE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</a:t>
            </a:r>
            <a:r>
              <a:rPr lang="en-US" sz="2000" b="0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ROAD SURFACE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B55-478C-95F6-04525D00F7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B55-478C-95F6-04525D00F7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B55-478C-95F6-04525D00F7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B55-478C-95F6-04525D00F7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B55-478C-95F6-04525D00F7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B55-478C-95F6-04525D00F7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B55-478C-95F6-04525D00F7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9B55-478C-95F6-04525D00F7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9B55-478C-95F6-04525D00F7F8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B55-478C-95F6-04525D00F7F8}"/>
                </c:ext>
              </c:extLst>
            </c:dLbl>
            <c:dLbl>
              <c:idx val="1"/>
              <c:layout>
                <c:manualLayout>
                  <c:x val="-2.742543413166540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B55-478C-95F6-04525D00F7F8}"/>
                </c:ext>
              </c:extLst>
            </c:dLbl>
            <c:dLbl>
              <c:idx val="2"/>
              <c:layout>
                <c:manualLayout>
                  <c:x val="-1.097017365266618E-2"/>
                  <c:y val="-2.85510349750183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B55-478C-95F6-04525D00F7F8}"/>
                </c:ext>
              </c:extLst>
            </c:dLbl>
            <c:dLbl>
              <c:idx val="3"/>
              <c:layout>
                <c:manualLayout>
                  <c:x val="-2.3768709580776686E-2"/>
                  <c:y val="-1.42755174875089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B55-478C-95F6-04525D00F7F8}"/>
                </c:ext>
              </c:extLst>
            </c:dLbl>
            <c:dLbl>
              <c:idx val="4"/>
              <c:layout>
                <c:manualLayout>
                  <c:x val="1.8283622754443269E-3"/>
                  <c:y val="-3.7116345467523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B55-478C-95F6-04525D00F7F8}"/>
                </c:ext>
              </c:extLst>
            </c:dLbl>
            <c:dLbl>
              <c:idx val="5"/>
              <c:layout>
                <c:manualLayout>
                  <c:x val="-3.6567245508887878E-3"/>
                  <c:y val="-3.7116345467523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B55-478C-95F6-04525D00F7F8}"/>
                </c:ext>
              </c:extLst>
            </c:dLbl>
            <c:dLbl>
              <c:idx val="6"/>
              <c:layout>
                <c:manualLayout>
                  <c:x val="-2.0111985029887966E-2"/>
                  <c:y val="-3.42612419700214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B55-478C-95F6-04525D00F7F8}"/>
                </c:ext>
              </c:extLst>
            </c:dLbl>
            <c:dLbl>
              <c:idx val="7"/>
              <c:layout>
                <c:manualLayout>
                  <c:x val="7.4962853293218709E-2"/>
                  <c:y val="-3.7116345467523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B55-478C-95F6-04525D00F7F8}"/>
                </c:ext>
              </c:extLst>
            </c:dLbl>
            <c:dLbl>
              <c:idx val="8"/>
              <c:layout>
                <c:manualLayout>
                  <c:x val="0.13895553293377133"/>
                  <c:y val="-2.85510349750181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B55-478C-95F6-04525D00F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SurfCond!$A$21:$A$29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SurfCond!$E$35:$E$43</c:f>
              <c:numCache>
                <c:formatCode>0%</c:formatCode>
                <c:ptCount val="9"/>
                <c:pt idx="0">
                  <c:v>0.75059722885809843</c:v>
                </c:pt>
                <c:pt idx="1">
                  <c:v>5.8289536550406112E-2</c:v>
                </c:pt>
                <c:pt idx="2">
                  <c:v>4.0133779264214048E-2</c:v>
                </c:pt>
                <c:pt idx="3">
                  <c:v>3.487816531294792E-2</c:v>
                </c:pt>
                <c:pt idx="4">
                  <c:v>8.1223124701385579E-3</c:v>
                </c:pt>
                <c:pt idx="5">
                  <c:v>9.8901098901098897E-2</c:v>
                </c:pt>
                <c:pt idx="6">
                  <c:v>6.688963210702341E-3</c:v>
                </c:pt>
                <c:pt idx="7">
                  <c:v>0</c:v>
                </c:pt>
                <c:pt idx="8">
                  <c:v>2.3889154323936935E-3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B55-478C-95F6-04525D00F7F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LIGHT CONDITION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BAE-4B40-BF7A-4B163828D8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BAE-4B40-BF7A-4B163828D8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BAE-4B40-BF7A-4B163828D8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BAE-4B40-BF7A-4B163828D8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BAE-4B40-BF7A-4B163828D88A}"/>
              </c:ext>
            </c:extLst>
          </c:dPt>
          <c:dLbls>
            <c:dLbl>
              <c:idx val="0"/>
              <c:layout>
                <c:manualLayout>
                  <c:x val="-1.4617279062560516E-2"/>
                  <c:y val="-0.108373260323979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AE-4B40-BF7A-4B163828D88A}"/>
                </c:ext>
              </c:extLst>
            </c:dLbl>
            <c:dLbl>
              <c:idx val="1"/>
              <c:layout>
                <c:manualLayout>
                  <c:x val="5.4814796484601936E-3"/>
                  <c:y val="1.42596395163129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AE-4B40-BF7A-4B163828D88A}"/>
                </c:ext>
              </c:extLst>
            </c:dLbl>
            <c:dLbl>
              <c:idx val="2"/>
              <c:layout>
                <c:manualLayout>
                  <c:x val="0"/>
                  <c:y val="1.99634953228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BAE-4B40-BF7A-4B163828D88A}"/>
                </c:ext>
              </c:extLst>
            </c:dLbl>
            <c:dLbl>
              <c:idx val="3"/>
              <c:layout>
                <c:manualLayout>
                  <c:x val="-4.567899707050161E-2"/>
                  <c:y val="-1.71115674195756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BAE-4B40-BF7A-4B163828D88A}"/>
                </c:ext>
              </c:extLst>
            </c:dLbl>
            <c:dLbl>
              <c:idx val="4"/>
              <c:layout>
                <c:manualLayout>
                  <c:x val="4.7506156953321679E-2"/>
                  <c:y val="-9.6965548710928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BAE-4B40-BF7A-4B163828D8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LightCond!$A$17:$A$21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LightCond!$C$27:$C$31</c:f>
              <c:numCache>
                <c:formatCode>0%</c:formatCode>
                <c:ptCount val="5"/>
                <c:pt idx="0">
                  <c:v>0.44948755490483161</c:v>
                </c:pt>
                <c:pt idx="1">
                  <c:v>3.5139092240117131E-2</c:v>
                </c:pt>
                <c:pt idx="2">
                  <c:v>5.1244509516837483E-2</c:v>
                </c:pt>
                <c:pt idx="3">
                  <c:v>5.2708638360175697E-2</c:v>
                </c:pt>
                <c:pt idx="4">
                  <c:v>0.41142020497803805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AE-4B40-BF7A-4B163828D88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LIGHT CONDITION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Lbls>
            <c:dLbl>
              <c:idx val="0"/>
              <c:layout>
                <c:manualLayout>
                  <c:x val="0"/>
                  <c:y val="0.12263289984029214"/>
                </c:manualLayout>
              </c:layout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 sz="1400" b="1">
                      <a:solidFill>
                        <a:schemeClr val="accent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BCE-4FD5-853F-7EE15326EC33}"/>
                </c:ext>
              </c:extLst>
            </c:dLbl>
            <c:dLbl>
              <c:idx val="1"/>
              <c:layout>
                <c:manualLayout>
                  <c:x val="3.2888877890761191E-2"/>
                  <c:y val="3.992699064567648E-2"/>
                </c:manualLayout>
              </c:layout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 sz="1400" b="1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CE-4FD5-853F-7EE15326EC33}"/>
                </c:ext>
              </c:extLst>
            </c:dLbl>
            <c:dLbl>
              <c:idx val="2"/>
              <c:layout>
                <c:manualLayout>
                  <c:x val="-1.2790119179740485E-2"/>
                  <c:y val="2.2815423226100844E-2"/>
                </c:manualLayout>
              </c:layout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 sz="14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CE-4FD5-853F-7EE15326EC33}"/>
                </c:ext>
              </c:extLst>
            </c:dLbl>
            <c:dLbl>
              <c:idx val="3"/>
              <c:layout>
                <c:manualLayout>
                  <c:x val="0"/>
                  <c:y val="2.5667351129363448E-2"/>
                </c:manualLayout>
              </c:layout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 sz="1400" b="1">
                      <a:solidFill>
                        <a:schemeClr val="accent4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CE-4FD5-853F-7EE15326EC33}"/>
                </c:ext>
              </c:extLst>
            </c:dLbl>
            <c:dLbl>
              <c:idx val="4"/>
              <c:layout>
                <c:manualLayout>
                  <c:x val="-3.1061718007941094E-2"/>
                  <c:y val="-5.4186630161989505E-2"/>
                </c:manualLayout>
              </c:layout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 sz="1400" b="1">
                      <a:solidFill>
                        <a:srgbClr val="0070C0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BCE-4FD5-853F-7EE15326E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>
                      <a:lumMod val="50000"/>
                    </a:scheme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LightCond!$A$17:$A$21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LightCond!$E$27:$E$31</c:f>
              <c:numCache>
                <c:formatCode>0%</c:formatCode>
                <c:ptCount val="5"/>
                <c:pt idx="0">
                  <c:v>0.54945598417408503</c:v>
                </c:pt>
                <c:pt idx="1">
                  <c:v>3.7586547972304651E-2</c:v>
                </c:pt>
                <c:pt idx="2">
                  <c:v>3.9564787339268048E-2</c:v>
                </c:pt>
                <c:pt idx="3">
                  <c:v>9.0009891196834821E-2</c:v>
                </c:pt>
                <c:pt idx="4">
                  <c:v>0.28338278931750743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CE-4FD5-853F-7EE15326EC33}"/>
            </c:ext>
          </c:extLst>
        </c:ser>
        <c:ser>
          <c:idx val="0"/>
          <c:order val="1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BCE-4FD5-853F-7EE15326EC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BCE-4FD5-853F-7EE15326EC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ABCE-4FD5-853F-7EE15326EC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ABCE-4FD5-853F-7EE15326EC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ABCE-4FD5-853F-7EE15326EC33}"/>
              </c:ext>
            </c:extLst>
          </c:dPt>
          <c:dLbls>
            <c:dLbl>
              <c:idx val="0"/>
              <c:layout>
                <c:manualLayout>
                  <c:x val="-1.4617279062560516E-2"/>
                  <c:y val="-0.108373260323979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CE-4FD5-853F-7EE15326EC33}"/>
                </c:ext>
              </c:extLst>
            </c:dLbl>
            <c:dLbl>
              <c:idx val="1"/>
              <c:layout>
                <c:manualLayout>
                  <c:x val="5.4814796484601936E-3"/>
                  <c:y val="1.42596395163129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CE-4FD5-853F-7EE15326EC33}"/>
                </c:ext>
              </c:extLst>
            </c:dLbl>
            <c:dLbl>
              <c:idx val="2"/>
              <c:layout>
                <c:manualLayout>
                  <c:x val="0"/>
                  <c:y val="1.996349532283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CE-4FD5-853F-7EE15326EC33}"/>
                </c:ext>
              </c:extLst>
            </c:dLbl>
            <c:dLbl>
              <c:idx val="3"/>
              <c:layout>
                <c:manualLayout>
                  <c:x val="-4.567899707050161E-2"/>
                  <c:y val="-1.71115674195756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CE-4FD5-853F-7EE15326EC33}"/>
                </c:ext>
              </c:extLst>
            </c:dLbl>
            <c:dLbl>
              <c:idx val="4"/>
              <c:layout>
                <c:manualLayout>
                  <c:x val="4.7506156953321679E-2"/>
                  <c:y val="-9.6965548710928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CE-4FD5-853F-7EE15326E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LightCond!$A$17:$A$21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LightCond!$C$27:$C$31</c:f>
              <c:numCache>
                <c:formatCode>0%</c:formatCode>
                <c:ptCount val="5"/>
                <c:pt idx="0">
                  <c:v>0.44948755490483161</c:v>
                </c:pt>
                <c:pt idx="1">
                  <c:v>3.5139092240117131E-2</c:v>
                </c:pt>
                <c:pt idx="2">
                  <c:v>5.1244509516837483E-2</c:v>
                </c:pt>
                <c:pt idx="3">
                  <c:v>5.2708638360175697E-2</c:v>
                </c:pt>
                <c:pt idx="4">
                  <c:v>0.41142020497803805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BCE-4FD5-853F-7EE15326EC3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SEAT BELT USE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8136465742764954"/>
          <c:y val="1.32768635697554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302-4C78-A8F1-7833B7CD55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302-4C78-A8F1-7833B7CD55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02-4C78-A8F1-7833B7CD55F3}"/>
                </c:ext>
              </c:extLst>
            </c:dLbl>
            <c:dLbl>
              <c:idx val="1"/>
              <c:layout>
                <c:manualLayout>
                  <c:x val="-1.6509596798958175E-2"/>
                  <c:y val="-1.91347024941191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02-4C78-A8F1-7833B7CD5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SBUse!$A$15:$A$16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SBUse!$C$23:$C$24</c:f>
              <c:numCache>
                <c:formatCode>0%</c:formatCode>
                <c:ptCount val="2"/>
                <c:pt idx="0">
                  <c:v>0.65563725490196079</c:v>
                </c:pt>
                <c:pt idx="1">
                  <c:v>0.34436274509803921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02-4C78-A8F1-7833B7CD55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lane departure |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 FATALITIES</a:t>
            </a:r>
            <a:endParaRPr lang="en-US" sz="16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6823678366985463"/>
          <c:y val="1.1160271031936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LaneD!$H$9:$H$19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LaneD!$J$9:$J$19</c:f>
              <c:numCache>
                <c:formatCode>General</c:formatCode>
                <c:ptCount val="11"/>
                <c:pt idx="0">
                  <c:v>105</c:v>
                </c:pt>
                <c:pt idx="1">
                  <c:v>101</c:v>
                </c:pt>
                <c:pt idx="2">
                  <c:v>97</c:v>
                </c:pt>
                <c:pt idx="3">
                  <c:v>67</c:v>
                </c:pt>
                <c:pt idx="4">
                  <c:v>79</c:v>
                </c:pt>
                <c:pt idx="5">
                  <c:v>61</c:v>
                </c:pt>
                <c:pt idx="6">
                  <c:v>71</c:v>
                </c:pt>
                <c:pt idx="7">
                  <c:v>59</c:v>
                </c:pt>
                <c:pt idx="8">
                  <c:v>63</c:v>
                </c:pt>
                <c:pt idx="9">
                  <c:v>56</c:v>
                </c:pt>
                <c:pt idx="1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B-4696-8BCC-869EE594A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SEAT BELT USE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4363653560503953"/>
          <c:y val="1.318842484489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ED5-498B-B90B-3375AA87D9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ED5-498B-B90B-3375AA87D979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ED5-498B-B90B-3375AA87D979}"/>
                </c:ext>
              </c:extLst>
            </c:dLbl>
            <c:dLbl>
              <c:idx val="1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ED5-498B-B90B-3375AA87D979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SBUse!$A$15:$A$16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SBUse!$E$23:$E$24</c:f>
              <c:numCache>
                <c:formatCode>0%</c:formatCode>
                <c:ptCount val="2"/>
                <c:pt idx="0">
                  <c:v>0.45794753086419754</c:v>
                </c:pt>
                <c:pt idx="1">
                  <c:v>0.54205246913580252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D5-498B-B90B-3375AA87D9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SPEED/AGGRESSIVE DRIVING</a:t>
            </a:r>
          </a:p>
        </c:rich>
      </c:tx>
      <c:layout>
        <c:manualLayout>
          <c:xMode val="edge"/>
          <c:yMode val="edge"/>
          <c:x val="0.18883777119997591"/>
          <c:y val="7.50296126424796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558-456C-84E6-FF5D7337BD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558-456C-84E6-FF5D7337BDE6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558-456C-84E6-FF5D7337BDE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58-456C-84E6-FF5D7337B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SpdAggr!$A$14:$A$15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SpdAggr!$C$21:$C$22</c:f>
              <c:numCache>
                <c:formatCode>0%</c:formatCode>
                <c:ptCount val="2"/>
                <c:pt idx="0">
                  <c:v>0.38480392156862747</c:v>
                </c:pt>
                <c:pt idx="1">
                  <c:v>0.61519607843137258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58-456C-84E6-FF5D7337BDE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SPEED/AGGRESSIVE DRIVING</a:t>
            </a:r>
          </a:p>
        </c:rich>
      </c:tx>
      <c:layout>
        <c:manualLayout>
          <c:xMode val="edge"/>
          <c:yMode val="edge"/>
          <c:x val="0.13908190223150854"/>
          <c:y val="1.894983927490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4DA-4E83-B1F9-0120863C92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4DA-4E83-B1F9-0120863C92EA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A-4E83-B1F9-0120863C92EA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A-4E83-B1F9-0120863C9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SpdAggr!$A$14:$A$15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SpdAggr!$E$21:$E$22</c:f>
              <c:numCache>
                <c:formatCode>0%</c:formatCode>
                <c:ptCount val="2"/>
                <c:pt idx="0">
                  <c:v>0.43016975308641975</c:v>
                </c:pt>
                <c:pt idx="1">
                  <c:v>0.5698302469135802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DA-4E83-B1F9-0120863C92E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ALCOHOL INVOLVEMENT*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CE0-417E-A7AD-017FF8470E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CE0-417E-A7AD-017FF8470E70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CE0-417E-A7AD-017FF8470E70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E0-417E-A7AD-017FF8470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AlcRel!$A$13:$A$14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AlcRel!$C$19:$C$20</c:f>
              <c:numCache>
                <c:formatCode>0%</c:formatCode>
                <c:ptCount val="2"/>
                <c:pt idx="0">
                  <c:v>0.51960784313725494</c:v>
                </c:pt>
                <c:pt idx="1">
                  <c:v>0.48039215686274511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E0-417E-A7AD-017FF8470E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ALCOHOL INVOLVEMENT*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1B6-440F-B4A3-6CAE475E9E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1B6-440F-B4A3-6CAE475E9EDA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B6-440F-B4A3-6CAE475E9EDA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B6-440F-B4A3-6CAE475E9E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AlcRel!$A$13:$A$14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AlcRel!$E$19:$E$20</c:f>
              <c:numCache>
                <c:formatCode>0%</c:formatCode>
                <c:ptCount val="2"/>
                <c:pt idx="0">
                  <c:v>0.38001543209876543</c:v>
                </c:pt>
                <c:pt idx="1">
                  <c:v>0.61998456790123457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B6-440F-B4A3-6CAE475E9E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OTHER FACTORS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'Other Events'!$C$38:$C$46</c:f>
              <c:strCache>
                <c:ptCount val="9"/>
                <c:pt idx="0">
                  <c:v>10%</c:v>
                </c:pt>
                <c:pt idx="1">
                  <c:v>10%</c:v>
                </c:pt>
                <c:pt idx="2">
                  <c:v>10%</c:v>
                </c:pt>
                <c:pt idx="3">
                  <c:v>3%</c:v>
                </c:pt>
                <c:pt idx="4">
                  <c:v>43%</c:v>
                </c:pt>
                <c:pt idx="5">
                  <c:v>40%</c:v>
                </c:pt>
                <c:pt idx="6">
                  <c:v>16%</c:v>
                </c:pt>
                <c:pt idx="7">
                  <c:v>1%</c:v>
                </c:pt>
                <c:pt idx="8">
                  <c:v>10%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Events'!$A$23:$A$31</c:f>
              <c:strCache>
                <c:ptCount val="9"/>
                <c:pt idx="0">
                  <c:v>Intersection</c:v>
                </c:pt>
                <c:pt idx="1">
                  <c:v>Young Driver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'Other Events'!$C$38:$C$46</c:f>
              <c:numCache>
                <c:formatCode>0%</c:formatCode>
                <c:ptCount val="9"/>
                <c:pt idx="0">
                  <c:v>0.1017156862745098</c:v>
                </c:pt>
                <c:pt idx="1">
                  <c:v>9.6813725490196081E-2</c:v>
                </c:pt>
                <c:pt idx="2">
                  <c:v>0.10049019607843138</c:v>
                </c:pt>
                <c:pt idx="3">
                  <c:v>3.4313725490196081E-2</c:v>
                </c:pt>
                <c:pt idx="4">
                  <c:v>0.42769607843137253</c:v>
                </c:pt>
                <c:pt idx="5">
                  <c:v>0.39583333333333331</c:v>
                </c:pt>
                <c:pt idx="6">
                  <c:v>0.1642156862745098</c:v>
                </c:pt>
                <c:pt idx="7">
                  <c:v>8.5784313725490204E-3</c:v>
                </c:pt>
                <c:pt idx="8">
                  <c:v>9.8039215686274508E-2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6-40B2-B45F-A1ACD9C02D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OTHER FACTORS</a:t>
            </a:r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Events'!$A$23:$A$31</c:f>
              <c:strCache>
                <c:ptCount val="9"/>
                <c:pt idx="0">
                  <c:v>Intersection</c:v>
                </c:pt>
                <c:pt idx="1">
                  <c:v>Young Driver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'Other Events'!$F$38:$F$46</c:f>
              <c:numCache>
                <c:formatCode>0%</c:formatCode>
                <c:ptCount val="9"/>
                <c:pt idx="0">
                  <c:v>0.1388888888888889</c:v>
                </c:pt>
                <c:pt idx="1">
                  <c:v>0.14081790123456789</c:v>
                </c:pt>
                <c:pt idx="2">
                  <c:v>7.8317901234567902E-2</c:v>
                </c:pt>
                <c:pt idx="3">
                  <c:v>5.7484567901234566E-2</c:v>
                </c:pt>
                <c:pt idx="4">
                  <c:v>0.42824074074074076</c:v>
                </c:pt>
                <c:pt idx="5">
                  <c:v>0.3777006172839506</c:v>
                </c:pt>
                <c:pt idx="6">
                  <c:v>0.11458333333333333</c:v>
                </c:pt>
                <c:pt idx="7">
                  <c:v>1.6589506172839507E-2</c:v>
                </c:pt>
                <c:pt idx="8">
                  <c:v>0.11149691358024691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1-4FB3-BD4B-CAD83FBE8B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lane departure 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INJURIES</a:t>
            </a:r>
            <a:endParaRPr lang="en-US" sz="20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3024133654054916"/>
          <c:y val="2.31025696772273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LaneD!$H$9:$H$19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LaneD!$K$9:$K$19</c:f>
              <c:numCache>
                <c:formatCode>General</c:formatCode>
                <c:ptCount val="11"/>
                <c:pt idx="0">
                  <c:v>211</c:v>
                </c:pt>
                <c:pt idx="1">
                  <c:v>258</c:v>
                </c:pt>
                <c:pt idx="2">
                  <c:v>261</c:v>
                </c:pt>
                <c:pt idx="3">
                  <c:v>262</c:v>
                </c:pt>
                <c:pt idx="4">
                  <c:v>296</c:v>
                </c:pt>
                <c:pt idx="5">
                  <c:v>222</c:v>
                </c:pt>
                <c:pt idx="6">
                  <c:v>233</c:v>
                </c:pt>
                <c:pt idx="7">
                  <c:v>179</c:v>
                </c:pt>
                <c:pt idx="8">
                  <c:v>209</c:v>
                </c:pt>
                <c:pt idx="9">
                  <c:v>207</c:v>
                </c:pt>
                <c:pt idx="10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D-4892-8DFA-22CE6FD51D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effectLst/>
                <a:latin typeface="Franklin Gothic Book" panose="020B0503020102020204" pitchFamily="34" charset="0"/>
              </a:rPr>
              <a:t>lane departure | </a:t>
            </a:r>
            <a:r>
              <a:rPr lang="en-US" sz="2000" b="0" i="0" cap="small" baseline="0">
                <a:effectLst/>
                <a:latin typeface="Franklin Gothic Book" panose="020B0503020102020204" pitchFamily="34" charset="0"/>
              </a:rPr>
              <a:t>SHARE IN ALL FATAL CRASHES</a:t>
            </a:r>
            <a:endParaRPr lang="en-US" sz="2000" cap="small" baseline="0"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7719622270803373"/>
          <c:y val="1.2475797064243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33295018203429E-2"/>
          <c:y val="0.14118866036060165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LaneD!$C$27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7273771736219441E-3"/>
                  <c:y val="-0.25322040927243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BBA-48B5-B041-0732C10A4E05}"/>
                </c:ext>
              </c:extLst>
            </c:dLbl>
            <c:dLbl>
              <c:idx val="1"/>
              <c:layout>
                <c:manualLayout>
                  <c:x val="1.7273771736218808E-3"/>
                  <c:y val="-0.23796321502480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BBA-48B5-B041-0732C10A4E05}"/>
                </c:ext>
              </c:extLst>
            </c:dLbl>
            <c:dLbl>
              <c:idx val="2"/>
              <c:layout>
                <c:manualLayout>
                  <c:x val="-1.7273771736219441E-3"/>
                  <c:y val="-0.24718817118139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BBA-48B5-B041-0732C10A4E05}"/>
                </c:ext>
              </c:extLst>
            </c:dLbl>
            <c:dLbl>
              <c:idx val="3"/>
              <c:layout>
                <c:manualLayout>
                  <c:x val="1.7273771736219441E-3"/>
                  <c:y val="-0.1917324748298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BBA-48B5-B041-0732C10A4E05}"/>
                </c:ext>
              </c:extLst>
            </c:dLbl>
            <c:dLbl>
              <c:idx val="4"/>
              <c:layout>
                <c:manualLayout>
                  <c:x val="5.1821315208657051E-3"/>
                  <c:y val="-0.22558086060666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BBA-48B5-B041-0732C10A4E05}"/>
                </c:ext>
              </c:extLst>
            </c:dLbl>
            <c:dLbl>
              <c:idx val="5"/>
              <c:layout>
                <c:manualLayout>
                  <c:x val="0"/>
                  <c:y val="-0.2255102209986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BBA-48B5-B041-0732C10A4E05}"/>
                </c:ext>
              </c:extLst>
            </c:dLbl>
            <c:dLbl>
              <c:idx val="6"/>
              <c:layout>
                <c:manualLayout>
                  <c:x val="1.7273771736219441E-3"/>
                  <c:y val="-0.22242346234512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BBA-48B5-B041-0732C10A4E05}"/>
                </c:ext>
              </c:extLst>
            </c:dLbl>
            <c:dLbl>
              <c:idx val="7"/>
              <c:layout>
                <c:manualLayout>
                  <c:x val="-1.0644431821262873E-2"/>
                  <c:y val="-0.2162499096011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BBA-48B5-B041-0732C10A4E05}"/>
                </c:ext>
              </c:extLst>
            </c:dLbl>
            <c:dLbl>
              <c:idx val="8"/>
              <c:layout>
                <c:manualLayout>
                  <c:x val="-1.3569994391692278E-2"/>
                  <c:y val="-0.21882597449999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BBA-48B5-B041-0732C10A4E05}"/>
                </c:ext>
              </c:extLst>
            </c:dLbl>
            <c:dLbl>
              <c:idx val="9"/>
              <c:layout>
                <c:manualLayout>
                  <c:x val="-6.741557228057582E-3"/>
                  <c:y val="-0.21516211555700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BBA-48B5-B041-0732C10A4E05}"/>
                </c:ext>
              </c:extLst>
            </c:dLbl>
            <c:dLbl>
              <c:idx val="10"/>
              <c:layout>
                <c:manualLayout>
                  <c:x val="-3.3707786140286058E-3"/>
                  <c:y val="-0.212043824027197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BBA-48B5-B041-0732C10A4E0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LaneD!$A$30:$A$40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LaneD!$C$30:$C$40</c:f>
              <c:numCache>
                <c:formatCode>0%</c:formatCode>
                <c:ptCount val="11"/>
                <c:pt idx="0">
                  <c:v>0.67692307692307696</c:v>
                </c:pt>
                <c:pt idx="1">
                  <c:v>0.59863945578231292</c:v>
                </c:pt>
                <c:pt idx="2">
                  <c:v>0.66165413533834583</c:v>
                </c:pt>
                <c:pt idx="3">
                  <c:v>0.50413223140495866</c:v>
                </c:pt>
                <c:pt idx="4">
                  <c:v>0.61261261261261257</c:v>
                </c:pt>
                <c:pt idx="5">
                  <c:v>0.57843137254901966</c:v>
                </c:pt>
                <c:pt idx="6">
                  <c:v>0.59433962264150941</c:v>
                </c:pt>
                <c:pt idx="7">
                  <c:v>0.54736842105263162</c:v>
                </c:pt>
                <c:pt idx="8">
                  <c:v>0.59340659340659341</c:v>
                </c:pt>
                <c:pt idx="9">
                  <c:v>0.58333333333333337</c:v>
                </c:pt>
                <c:pt idx="10">
                  <c:v>0.55294117647058827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BBA-48B5-B041-0732C10A4E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TYPE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7462804250205824"/>
          <c:y val="2.769851730021121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4F3-4854-A7CF-D790F6906D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4F3-4854-A7CF-D790F6906D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4F3-4854-A7CF-D790F6906D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4F3-4854-A7CF-D790F6906D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4F3-4854-A7CF-D790F6906D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4F3-4854-A7CF-D790F6906D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Rdtype!$C$21:$C$23</c:f>
              <c:numCache>
                <c:formatCode>0%</c:formatCode>
                <c:ptCount val="3"/>
                <c:pt idx="0">
                  <c:v>0.90193370165745856</c:v>
                </c:pt>
                <c:pt idx="1">
                  <c:v>3.4530386740331494E-2</c:v>
                </c:pt>
                <c:pt idx="2">
                  <c:v>6.3535911602209949E-2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F3-4854-A7CF-D790F6906D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lane departure 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ROAD TYPE</a:t>
            </a:r>
            <a:endParaRPr lang="en-US" sz="200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2330399117800692"/>
          <c:y val="1.039973894198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8A1-4D05-9059-61EBA2D3D4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8A1-4D05-9059-61EBA2D3D4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8A1-4D05-9059-61EBA2D3D4D7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A1-4D05-9059-61EBA2D3D4D7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A1-4D05-9059-61EBA2D3D4D7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8A1-4D05-9059-61EBA2D3D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Rdtype!$E$21:$E$23</c:f>
              <c:numCache>
                <c:formatCode>0%</c:formatCode>
                <c:ptCount val="3"/>
                <c:pt idx="0">
                  <c:v>0.80143198090692125</c:v>
                </c:pt>
                <c:pt idx="1">
                  <c:v>6.0620525059665871E-2</c:v>
                </c:pt>
                <c:pt idx="2">
                  <c:v>0.13794749403341289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A1-4D05-9059-61EBA2D3D4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GENDER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776-4623-8F5A-1E9965080E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776-4623-8F5A-1E9965080E38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776-4623-8F5A-1E9965080E38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776-4623-8F5A-1E9965080E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Gender!$A$19:$A$20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Gender!$C$19:$C$20</c:f>
              <c:numCache>
                <c:formatCode>0%</c:formatCode>
                <c:ptCount val="2"/>
                <c:pt idx="0">
                  <c:v>0.22916666666666666</c:v>
                </c:pt>
                <c:pt idx="1">
                  <c:v>0.77083333333333337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6-4623-8F5A-1E9965080E3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GENDER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7960346738537972"/>
          <c:y val="2.1192757387111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150-4F3B-90BC-5A09210922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150-4F3B-90BC-5A09210922E5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150-4F3B-90BC-5A09210922E5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150-4F3B-90BC-5A0921092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Gender!$A$19:$A$20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Gender!$D$19:$D$20</c:f>
              <c:numCache>
                <c:formatCode>General</c:formatCode>
                <c:ptCount val="2"/>
                <c:pt idx="0">
                  <c:v>762</c:v>
                </c:pt>
                <c:pt idx="1">
                  <c:v>1823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50-4F3B-90BC-5A09210922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lane departure 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DAY OF WEEK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6313271037680486"/>
          <c:y val="1.1644841545237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Day!$A$27:$A$33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Day!$C$27:$C$33</c:f>
              <c:numCache>
                <c:formatCode>0%</c:formatCode>
                <c:ptCount val="7"/>
                <c:pt idx="0">
                  <c:v>0.1643646408839779</c:v>
                </c:pt>
                <c:pt idx="1">
                  <c:v>0.11187845303867404</c:v>
                </c:pt>
                <c:pt idx="2">
                  <c:v>0.10497237569060773</c:v>
                </c:pt>
                <c:pt idx="3">
                  <c:v>0.11740331491712708</c:v>
                </c:pt>
                <c:pt idx="4">
                  <c:v>0.15193370165745856</c:v>
                </c:pt>
                <c:pt idx="5">
                  <c:v>0.13259668508287292</c:v>
                </c:pt>
                <c:pt idx="6">
                  <c:v>0.21685082872928177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5-4B8D-89C9-341C3A5994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0.92316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8120" y="4110934"/>
          <a:ext cx="1511320" cy="3421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2010-2019</a:t>
          </a:r>
          <a:r>
            <a:rPr lang="en-US" sz="2000" b="0" baseline="0"/>
            <a:t> </a:t>
          </a:r>
          <a:endParaRPr lang="en-US" sz="2000" b="0"/>
        </a:p>
      </cdr:txBody>
    </cdr:sp>
  </cdr:relSizeAnchor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0.99548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10" y="3550442"/>
          <a:ext cx="132931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07" y="3375648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0.91841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2700"/>
          <a:ext cx="1325880" cy="32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0.91742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72333"/>
          <a:ext cx="1329288" cy="30355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0.80166</cdr:x>
      <cdr:y>0.93555</cdr:y>
    </cdr:from>
    <cdr:to>
      <cdr:x>0.99168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323373" y="4569916"/>
          <a:ext cx="2209937" cy="31482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1" baseline="0" dirty="0"/>
            <a:t> </a:t>
          </a:r>
          <a:endParaRPr lang="en-US" sz="2000" b="1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0.80998</cdr:x>
      <cdr:y>0.92228</cdr:y>
    </cdr:from>
    <cdr:to>
      <cdr:x>1</cdr:x>
      <cdr:y>0.98673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420088" y="4505097"/>
          <a:ext cx="2209937" cy="31482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 dirty="0"/>
            <a:t>2011-2021</a:t>
          </a:r>
          <a:r>
            <a:rPr lang="en-US" sz="2000" b="1" baseline="0" dirty="0"/>
            <a:t> </a:t>
          </a:r>
          <a:endParaRPr lang="en-US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C64EA1-87D2-4B0E-BCA8-DA780AC0E8F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1B907C2-BCDF-4585-9D50-B4F448B06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77D2-E4C8-4A81-B76C-3D8C9AE5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F7240-53FA-467A-ACFC-C5A064F7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6E54-E3E8-4F6F-BFB9-A1852D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DB57-60EE-4D92-B058-77C6E89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4389-E35B-4142-B061-A14C6EB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B82A-1E6E-4CEE-B99B-2A33E713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1FE5-AF99-4FE1-B5CF-F34325BDC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6D7E-BC53-44DB-8B31-6A74ABD2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536-FC39-4E2E-A6A6-CCF4AFD8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5D6-2C0A-4208-B8A1-6E3C4C1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4EC6D-42EF-402D-9C8A-DC94B80C6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13374-AB12-4B49-8FF9-E7B5D37BF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18E5-2B4F-4400-AD13-7248B9A7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DFF8-8D89-45D1-9AA2-5B37E800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FAA4-EBD9-46D7-8902-B01677ED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8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21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3200" spc="0" dirty="0">
              <a:solidFill>
                <a:srgbClr val="D7202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200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F5D4-5234-4FED-B8C2-227F5F00746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8AE3-3F31-4965-808C-97B8D93D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B19-EAF1-40BC-88A8-7247398D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4C6D-52BC-485E-BE31-DAACA7D7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D566-FC7C-484A-AD6A-9E7BF4A2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33C9-F423-4A8C-8340-17EC0F23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D6F8-A02A-43EE-858B-651C901D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B857-B5BA-4C4E-A4AE-0FF84BEC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C5E9-FC08-41B0-BBB6-EBFE4EC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BC3F1-3BAE-405E-B84B-B5F5952A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D879-8A86-46F1-B504-7706BFA9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9A3B-86FD-4771-A1F8-D26ACDDA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2DD-E2C1-4126-B973-8C872A3A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B75-D845-4E57-9588-5BFF59DA5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730D5-474B-4F59-8786-A4096496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16F2C-F4CB-40BF-A319-3DBF6711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583F-15B9-4647-99A4-9FD2DC21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D6C35-1228-4465-9B2B-DF69AE4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F4B7-3F84-4ABD-A7AB-EE2811E7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757E-E761-4C01-B6A4-7627A2E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62A55-2A4E-42D4-9741-C571D65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B62C-DB7C-42DB-8341-ED8A092C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EF2A-AB46-47EF-82A7-29C5356D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8D03B-2230-4B85-B5FD-B1DA2B27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11445-A889-4298-8F92-425AFCB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EF4D8-CB11-45DA-94F8-44B1C62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D7C-8391-41E5-9202-0B17BA93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719B3-D6C9-427E-90B9-5BE8201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796F4-0068-4EF5-AFCC-B2B99DC7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C2E3-716C-4526-8AB5-69F45C96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5D8F-9424-4237-BD06-95DDB313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07722-E2E6-4560-9EED-EF53FA17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6B1B-FFA8-4E35-AB92-79951A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77AF-1CFF-48EB-8DF5-DAD372A8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4B63-8098-4118-9A7C-D35DCEA5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712F-C437-4C24-82F7-90A5B7B50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290E-EDE1-489F-9C41-3C082DC3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67D8F-4595-4B75-83AE-D3DC5146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4C0B-1C9B-451B-A2D4-3D0A077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24AD-98CB-42E6-AA49-24102AA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CC492-96BE-4572-BB0E-CF24B50AE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E2ACB-AF42-4AD3-9D4D-B56FB55F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F2B-5DCF-4636-AF7B-28724200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693C-1CCC-492D-A51A-C34BC75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A9F1C-BF02-4008-A20C-D9853206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9C59-D268-4D39-BB54-C0CCF78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2F04-C8EB-4344-B83D-98760972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EE1F-7185-4AB8-8082-B087CF2A4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727F-BEDD-4892-811F-64D95FDD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ECE7B-9032-49A2-8287-3B6FBE26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Lane Departure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79074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42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15253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2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42086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26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44943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71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99030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0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29960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4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10200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90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45226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9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5818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084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12635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2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95553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36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72785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78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83051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751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28983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4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19720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8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E1A07-1394-4DBE-A886-ADDEEC5E33BF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9324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7978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79A4-114F-47D7-80C5-48E3EF9D17A0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74410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1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161" y="155448"/>
            <a:ext cx="10498942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58967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3578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8133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62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41602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71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66536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55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46129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4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17578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30226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27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04825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69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Lane Departure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339859"/>
              </p:ext>
            </p:extLst>
          </p:nvPr>
        </p:nvGraphicFramePr>
        <p:xfrm>
          <a:off x="175846" y="1325529"/>
          <a:ext cx="11802207" cy="491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35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590</Words>
  <Application>Microsoft Office PowerPoint</Application>
  <PresentationFormat>Widescreen</PresentationFormat>
  <Paragraphs>163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PowerPoint Presentation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  <vt:lpstr>Primary Emphasis Area: Lane Departure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Mongeon, Karin L.</dc:creator>
  <cp:lastModifiedBy>Benson, Laurel</cp:lastModifiedBy>
  <cp:revision>221</cp:revision>
  <cp:lastPrinted>2019-12-02T22:35:51Z</cp:lastPrinted>
  <dcterms:created xsi:type="dcterms:W3CDTF">2019-10-22T16:13:44Z</dcterms:created>
  <dcterms:modified xsi:type="dcterms:W3CDTF">2022-05-14T22:25:53Z</dcterms:modified>
</cp:coreProperties>
</file>